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9" r:id="rId4"/>
    <p:sldId id="270" r:id="rId5"/>
    <p:sldId id="273" r:id="rId6"/>
    <p:sldId id="271" r:id="rId7"/>
    <p:sldId id="27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>
        <p:scale>
          <a:sx n="90" d="100"/>
          <a:sy n="90" d="100"/>
        </p:scale>
        <p:origin x="139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36033-0C2C-41DB-9F25-ECA77189B79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13931-959A-41E9-8A04-D3DCED34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9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13931-959A-41E9-8A04-D3DCED34C5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0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22 </a:t>
            </a:r>
            <a:r>
              <a:rPr lang="en-US" dirty="0"/>
              <a:t>holy crap/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13931-959A-41E9-8A04-D3DCED34C5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0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Хорошее то было что?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13931-959A-41E9-8A04-D3DCED34C5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Изменение пула клиентов. Появились ли новые. Смещение тектонических пластов.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13931-959A-41E9-8A04-D3DCED34C5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5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Какие горькие уроки 22 заставили изменить что-то в политике на 23 год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13931-959A-41E9-8A04-D3DCED34C5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бы вы были Богом наружку, как бы вы хотели чтобы все было.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13931-959A-41E9-8A04-D3DCED34C5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6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841F-7742-413F-8134-60FA494C7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970A-3874-4870-B2D1-2582AC1E6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C7539-E4BA-4A0C-862F-A87D9028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D985-FDD1-4DF1-A5A1-4914403B49B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EA14-A61D-4A35-9129-D9CB795E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41386-7B7B-44CD-9C3C-EEEF166B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298A-0183-4207-9E06-182D1811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1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B6A9-12D7-41DE-ADFA-532CA2FF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20AA1-830F-406B-9587-2BCD28B66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377AE-51BE-4347-ACB5-0F937C64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D985-FDD1-4DF1-A5A1-4914403B49B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3DEB9-56E4-455F-A51E-4A5B3146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6E22D-F681-4F8E-B3E0-2C7EAF4D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298A-0183-4207-9E06-182D1811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7D9B57-CC40-4186-B2E8-AF644E64B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CDEDF-A96D-4DC5-95C9-4F0490367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572D-68C8-4C3E-93F0-2D0F465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D985-FDD1-4DF1-A5A1-4914403B49B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9D5CE-0179-44E3-BF1D-A67FF421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FE2DE-474E-48D3-BE63-6D52AE01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298A-0183-4207-9E06-182D1811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26B3-45FF-42E6-ADCC-0C8CD859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19A69-C581-436F-A294-A7F79237B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531C0-6972-4530-A5BF-D24E7AA4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D985-FDD1-4DF1-A5A1-4914403B49B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D0F96-B0F4-42A6-9514-890BA58A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7BEB2-D8DB-4C41-9169-0D19F35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298A-0183-4207-9E06-182D1811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5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6DE9D-1049-4A7E-8366-370BD742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5A6A3-58E2-4368-A1D8-A26AE0FBD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F2B88-4677-4872-89E7-AA61E670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D985-FDD1-4DF1-A5A1-4914403B49B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6395A-58BD-4F16-A35F-86C37826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3C49F-9542-4A8A-989E-5D43E93B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298A-0183-4207-9E06-182D1811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1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CF2D6-C948-45BC-A24E-703556FA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4194-E688-41B3-9590-8FC8C2394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900E7-E7E1-4AAF-9712-7D6BFE446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82507-FBF9-4877-BE6D-15845872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D985-FDD1-4DF1-A5A1-4914403B49B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BE3A6-BF00-457E-B336-79E1AFCB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E7BE7-E977-4B59-93EE-1519D98B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298A-0183-4207-9E06-182D1811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9E38-F627-4A11-BADA-E3A7C72C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42029-7966-4A9A-8AD8-703C3B84A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BF058-6168-4286-82FB-B024E913A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AC8B7-3D67-4012-851F-61E3A9B0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F1AE6-B57F-4BCA-B92C-240E3A9EE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10BE4F-6C31-41E2-87A8-6C2B9DFA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D985-FDD1-4DF1-A5A1-4914403B49B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C26070-5CC7-4AEE-9164-BF0A52CB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431A1-853E-40D4-8916-6557220F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298A-0183-4207-9E06-182D1811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1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8185-7555-4C6E-BE7E-71CEF6E5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6261E-291D-48B9-95A8-F3B84D07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D985-FDD1-4DF1-A5A1-4914403B49B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124AB-8337-4090-8297-25FC7D1FE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E0C73-F9AD-40B9-B6A8-7D3A79AA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298A-0183-4207-9E06-182D1811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0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90C5C-2049-46C5-B04E-6BBE7E76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D985-FDD1-4DF1-A5A1-4914403B49B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2C6014-695D-4FFF-ACF4-4321AF95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2C57B-BA15-4379-BD29-765CE27F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298A-0183-4207-9E06-182D1811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9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54741-6D59-48FC-8E0A-C6A970D28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101CB-CBEF-4129-A1F9-19CAA3D65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8AA51-B166-49E5-9A1C-86786A469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916BB-B6E2-418F-8824-1F9614D0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D985-FDD1-4DF1-A5A1-4914403B49B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E8208-FC7F-49FE-BC47-CDE043E9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E4A07-67D1-49B4-9A3F-324B4C70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298A-0183-4207-9E06-182D1811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EA62-BBEF-42FB-910F-6041519D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0AADE2-802F-4840-AC1A-E44623185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5C9F1-0BF3-4B5E-90E3-91E0405F2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0E634-9331-4D86-9A34-47B3C0858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D985-FDD1-4DF1-A5A1-4914403B49B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A94C8-4AF2-44A9-8786-E334735A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87176-D653-473E-9F4D-E44E6410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298A-0183-4207-9E06-182D1811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8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2FD15-8E4B-4021-A4F3-A656FE33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6EF21-2BA0-43D5-8321-4CB137F33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B0427-E455-4D84-9CD3-540DB7E78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2D985-FDD1-4DF1-A5A1-4914403B49B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F744-26C0-4D56-99B5-8046BBC6E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09580-4970-4B90-BB50-2CE2DDAE5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0298A-0183-4207-9E06-182D1811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осмический пылесос: учёные объяснили быстрый прирост массы чёрных дыр — РТ  на русском">
            <a:extLst>
              <a:ext uri="{FF2B5EF4-FFF2-40B4-BE49-F238E27FC236}">
                <a16:creationId xmlns:a16="http://schemas.microsoft.com/office/drawing/2014/main" id="{C615C04F-CFFF-4378-9E62-FC0A45E00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82"/>
            <a:ext cx="12194458" cy="685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CB531-2766-402E-B8C6-FABC33D9C56A}"/>
              </a:ext>
            </a:extLst>
          </p:cNvPr>
          <p:cNvSpPr txBox="1"/>
          <p:nvPr/>
        </p:nvSpPr>
        <p:spPr>
          <a:xfrm>
            <a:off x="10806956" y="6134639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188+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FCD8C-53E9-43C5-971F-26BD22D78A4E}"/>
              </a:ext>
            </a:extLst>
          </p:cNvPr>
          <p:cNvSpPr txBox="1"/>
          <p:nvPr/>
        </p:nvSpPr>
        <p:spPr>
          <a:xfrm>
            <a:off x="220346" y="1732484"/>
            <a:ext cx="4920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Сингулярность 22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4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скрыто происхождение кометы, уничтожившей динозавров - РИА Новости,  15.02.2021">
            <a:extLst>
              <a:ext uri="{FF2B5EF4-FFF2-40B4-BE49-F238E27FC236}">
                <a16:creationId xmlns:a16="http://schemas.microsoft.com/office/drawing/2014/main" id="{4F3818A2-A1AD-4BD0-B294-B96AB609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F7221A-8DF8-4E27-8648-621FF289B030}"/>
              </a:ext>
            </a:extLst>
          </p:cNvPr>
          <p:cNvSpPr txBox="1"/>
          <p:nvPr/>
        </p:nvSpPr>
        <p:spPr>
          <a:xfrm>
            <a:off x="514905" y="485519"/>
            <a:ext cx="5948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2022. Что-то пошло не так. </a:t>
            </a:r>
          </a:p>
        </p:txBody>
      </p:sp>
    </p:spTree>
    <p:extLst>
      <p:ext uri="{BB962C8B-B14F-4D97-AF65-F5344CB8AC3E}">
        <p14:creationId xmlns:p14="http://schemas.microsoft.com/office/powerpoint/2010/main" val="226038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7D897D-CB2C-4588-BE17-6FFE9F2CA5DD}"/>
              </a:ext>
            </a:extLst>
          </p:cNvPr>
          <p:cNvSpPr txBox="1"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8" name="Picture 10" descr="Затерянные в космосе»: Этот Netflix сломался, несите новый - обзор сериала  - Кино-Театр.Ру">
            <a:extLst>
              <a:ext uri="{FF2B5EF4-FFF2-40B4-BE49-F238E27FC236}">
                <a16:creationId xmlns:a16="http://schemas.microsoft.com/office/drawing/2014/main" id="{2CFCB18C-D19D-4268-B358-BCBCC255F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392"/>
            <a:ext cx="12192000" cy="631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AE842F-5080-46C8-BDFA-60686AA72DB3}"/>
              </a:ext>
            </a:extLst>
          </p:cNvPr>
          <p:cNvSpPr txBox="1"/>
          <p:nvPr/>
        </p:nvSpPr>
        <p:spPr>
          <a:xfrm>
            <a:off x="3737773" y="1389286"/>
            <a:ext cx="5948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2022. Выжившие. </a:t>
            </a:r>
          </a:p>
        </p:txBody>
      </p:sp>
    </p:spTree>
    <p:extLst>
      <p:ext uri="{BB962C8B-B14F-4D97-AF65-F5344CB8AC3E}">
        <p14:creationId xmlns:p14="http://schemas.microsoft.com/office/powerpoint/2010/main" val="179239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uardians of the Galaxy | Characters, Films, &amp; Facts | Britannica">
            <a:extLst>
              <a:ext uri="{FF2B5EF4-FFF2-40B4-BE49-F238E27FC236}">
                <a16:creationId xmlns:a16="http://schemas.microsoft.com/office/drawing/2014/main" id="{01A8A447-D30F-4E0E-BFB1-0E15F9A4A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-134072" y="0"/>
            <a:ext cx="123537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E8B69-DA4C-4337-BBDD-B1ADC668B4FA}"/>
              </a:ext>
            </a:extLst>
          </p:cNvPr>
          <p:cNvSpPr txBox="1"/>
          <p:nvPr/>
        </p:nvSpPr>
        <p:spPr>
          <a:xfrm>
            <a:off x="3418796" y="451883"/>
            <a:ext cx="5948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2022.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Смена состава.</a:t>
            </a:r>
          </a:p>
        </p:txBody>
      </p:sp>
    </p:spTree>
    <p:extLst>
      <p:ext uri="{BB962C8B-B14F-4D97-AF65-F5344CB8AC3E}">
        <p14:creationId xmlns:p14="http://schemas.microsoft.com/office/powerpoint/2010/main" val="381362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8911-AFCB-42C9-8D20-E34E31E6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Самые большие космические корабли: топ-10 | Видео МирФ, Миры | Мир  фантастики и фэнтези">
            <a:extLst>
              <a:ext uri="{FF2B5EF4-FFF2-40B4-BE49-F238E27FC236}">
                <a16:creationId xmlns:a16="http://schemas.microsoft.com/office/drawing/2014/main" id="{C7942707-DC3E-4C1A-AEA0-D7F6529F6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278796-93F1-4ADA-BA92-DC3A047C60CB}"/>
              </a:ext>
            </a:extLst>
          </p:cNvPr>
          <p:cNvSpPr txBox="1"/>
          <p:nvPr/>
        </p:nvSpPr>
        <p:spPr>
          <a:xfrm>
            <a:off x="514905" y="485519"/>
            <a:ext cx="6821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2023. Курс на Альфа-Центавру.</a:t>
            </a:r>
          </a:p>
        </p:txBody>
      </p:sp>
    </p:spTree>
    <p:extLst>
      <p:ext uri="{BB962C8B-B14F-4D97-AF65-F5344CB8AC3E}">
        <p14:creationId xmlns:p14="http://schemas.microsoft.com/office/powerpoint/2010/main" val="76509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иану Ривз рассказал, как ”мертвого” Нео убедили вернуться в ”Матрицу”: 13  декабря 2021, 07:06 - новости на Tengrinews.kz">
            <a:extLst>
              <a:ext uri="{FF2B5EF4-FFF2-40B4-BE49-F238E27FC236}">
                <a16:creationId xmlns:a16="http://schemas.microsoft.com/office/drawing/2014/main" id="{7AE870CE-59B7-4F10-B9AE-18B188B40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6B2894-4B09-4409-8689-8A4074462C5D}"/>
              </a:ext>
            </a:extLst>
          </p:cNvPr>
          <p:cNvSpPr txBox="1"/>
          <p:nvPr/>
        </p:nvSpPr>
        <p:spPr>
          <a:xfrm>
            <a:off x="3290003" y="4430198"/>
            <a:ext cx="4546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Вселенная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Outdoor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8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4197A6-5BC1-413A-9FBC-8FB72E0A7E54}"/>
              </a:ext>
            </a:extLst>
          </p:cNvPr>
          <p:cNvSpPr txBox="1"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 descr="Aliens may be more like us than we think | University of Oxford">
            <a:extLst>
              <a:ext uri="{FF2B5EF4-FFF2-40B4-BE49-F238E27FC236}">
                <a16:creationId xmlns:a16="http://schemas.microsoft.com/office/drawing/2014/main" id="{22D051AD-5BE6-435D-BA73-EFA9CBE86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3" y="271130"/>
            <a:ext cx="12185467" cy="63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B110B2-3271-4419-9335-66D7C45CD0BF}"/>
              </a:ext>
            </a:extLst>
          </p:cNvPr>
          <p:cNvSpPr txBox="1"/>
          <p:nvPr/>
        </p:nvSpPr>
        <p:spPr>
          <a:xfrm>
            <a:off x="280991" y="520995"/>
            <a:ext cx="29619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Вопрос </a:t>
            </a:r>
          </a:p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из глубин космоса</a:t>
            </a:r>
          </a:p>
        </p:txBody>
      </p:sp>
    </p:spTree>
    <p:extLst>
      <p:ext uri="{BB962C8B-B14F-4D97-AF65-F5344CB8AC3E}">
        <p14:creationId xmlns:p14="http://schemas.microsoft.com/office/powerpoint/2010/main" val="292057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айт, на котором вы сможете сделать снимки Земли из космоса - Chance for  Traveller">
            <a:extLst>
              <a:ext uri="{FF2B5EF4-FFF2-40B4-BE49-F238E27FC236}">
                <a16:creationId xmlns:a16="http://schemas.microsoft.com/office/drawing/2014/main" id="{360BE80E-5496-4ADA-90DD-ED23CC9E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475703-D142-4690-84A3-AFC350F79885}"/>
              </a:ext>
            </a:extLst>
          </p:cNvPr>
          <p:cNvSpPr txBox="1"/>
          <p:nvPr/>
        </p:nvSpPr>
        <p:spPr>
          <a:xfrm>
            <a:off x="5326603" y="1132133"/>
            <a:ext cx="7004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ru-RU" sz="4400" dirty="0"/>
              <a:t>До НГ 17 земных дней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7535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91</Words>
  <Application>Microsoft Office PowerPoint</Application>
  <PresentationFormat>Widescreen</PresentationFormat>
  <Paragraphs>21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Sukhanova</dc:creator>
  <cp:lastModifiedBy>Арсений Суханов</cp:lastModifiedBy>
  <cp:revision>72</cp:revision>
  <dcterms:created xsi:type="dcterms:W3CDTF">2021-12-07T22:41:49Z</dcterms:created>
  <dcterms:modified xsi:type="dcterms:W3CDTF">2022-12-13T20:50:04Z</dcterms:modified>
</cp:coreProperties>
</file>